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54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343A81-2FD9-6FCD-9F2C-DB11736B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FADE0F4-94CB-3E70-5A72-1A5C069D8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E96400-C150-62BA-BAFD-122D556F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2A7AB-6BBB-4CB9-D058-AFE291A3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66C38D-4E99-6517-DDE8-9BA38E54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2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B9F8BF-5697-5887-5237-B2FA81DDC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70D0B1C-CE11-4238-AC90-9D4EA7CF4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88042D-F4FA-0393-6B74-A699750DE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25E168-90FC-17B0-2A10-B28DE19B0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372A98-B029-FDAF-13A6-12232497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02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CC85821-D67A-722B-CEF3-9E6F8A192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" y="0"/>
            <a:ext cx="12184720" cy="6858000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8539F8A-819C-2A4C-7138-ADD942D37A54}"/>
              </a:ext>
            </a:extLst>
          </p:cNvPr>
          <p:cNvSpPr/>
          <p:nvPr userDrawn="1"/>
        </p:nvSpPr>
        <p:spPr>
          <a:xfrm>
            <a:off x="117613" y="3677478"/>
            <a:ext cx="11956774" cy="2693830"/>
          </a:xfrm>
          <a:prstGeom prst="roundRect">
            <a:avLst>
              <a:gd name="adj" fmla="val 4491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84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547528A-66D6-EB8F-CB51-3BC0F6B18A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0"/>
            <a:ext cx="12187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2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0823143-5260-B0D7-1EAA-1A7D3B1E0A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" y="0"/>
            <a:ext cx="12184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2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D1EA1-1D97-EE83-1E7D-395E2EF8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372228-1C7E-9DB5-5D11-0856511A1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FDDB711-44E4-2A9E-0BB7-50D258195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A41A295-9BDB-F0D3-D64F-B16C61507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9F5D8DB-B71D-6D3D-7515-1E13810B5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DC48E6-9708-1749-4502-8A5AA3A7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7D6185D-468D-FFE8-03CD-6C4D54AD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62CE0D0-A55B-14EE-CCEF-E8C066C3C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81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07AE09-7FF2-61C4-D394-9C63A673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597FD74-D628-C82F-1E4E-25A0A95B1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8217BA2-DC00-8E18-8822-6D08B7FE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EA63CE8-A0E6-4C4A-7118-4DA509CCD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64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957BE86-3393-00CE-EA93-FB688E81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FD99699-47AA-E2F2-6CEF-2E3BFAFB2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7DC8679-CF81-F32F-CF59-94BEF341D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6" name="그림 5" descr="텍스트, 스크린샷, 직사각형, 운영 체제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4578CF1-7B23-D2ED-4411-CC08E047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" y="0"/>
            <a:ext cx="12184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C9161-0D8C-FD2F-C4D9-ECF4E7149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EB18E2-B3B3-A01D-6D4A-296884734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0F87E3B-E571-80F2-E04D-41D18B848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F4CDA5F-EF48-6A53-2DA6-03B35008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04B9FD-3E35-469A-7F38-4200B5CC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9D61A3-973C-04BC-E4E2-56611EB9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692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760D0D-E072-0CA7-220D-FDD9B0A9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AE902A-6F2C-1E11-3389-BF1D5DF18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F4F664A-9688-4012-F44A-C5638FA32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D62417-E457-9B5E-0EE6-A72A5548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885B1CF-019B-C114-B46B-6CB2AF2D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8CA2AE-96B0-1E40-5394-F11D0A21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902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7A94A40-9F68-63A6-F8AE-9FC3680CB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0FB0BE6-4AF3-9A4B-A858-93A4BF232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CA0AB5-1E4A-0112-9F5A-2B5844D7A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6AC2E3-4D2C-42AE-99F8-0AE0E7FDBF27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DFBE01-4EF0-D50F-BE9E-00317958B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05A43B-CBB1-F2D9-FB87-7B375C479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40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28D68F-4BAF-C982-D4C3-5DBF4727988F}"/>
              </a:ext>
            </a:extLst>
          </p:cNvPr>
          <p:cNvSpPr txBox="1"/>
          <p:nvPr/>
        </p:nvSpPr>
        <p:spPr>
          <a:xfrm>
            <a:off x="280204" y="2659559"/>
            <a:ext cx="97384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Presentation Number(ex. PN1-001)</a:t>
            </a:r>
            <a:endParaRPr lang="ko-KR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071FA-2F79-944F-56DB-3FA7443A8BC4}"/>
              </a:ext>
            </a:extLst>
          </p:cNvPr>
          <p:cNvSpPr txBox="1"/>
          <p:nvPr/>
        </p:nvSpPr>
        <p:spPr>
          <a:xfrm>
            <a:off x="208019" y="5811664"/>
            <a:ext cx="117759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ko-KR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Name / Affiliation</a:t>
            </a:r>
            <a:endParaRPr lang="ko-KR" altLang="en-US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E169E0-038F-62C7-C7C7-C73EA0B3194A}"/>
              </a:ext>
            </a:extLst>
          </p:cNvPr>
          <p:cNvSpPr txBox="1"/>
          <p:nvPr/>
        </p:nvSpPr>
        <p:spPr>
          <a:xfrm>
            <a:off x="208019" y="3832377"/>
            <a:ext cx="117759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Title</a:t>
            </a:r>
            <a:endParaRPr lang="ko-KR" altLang="en-US" sz="4400" b="1" dirty="0">
              <a:solidFill>
                <a:srgbClr val="002060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561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33229A-8186-24C8-2B36-56B3A4FA9314}"/>
              </a:ext>
            </a:extLst>
          </p:cNvPr>
          <p:cNvSpPr txBox="1"/>
          <p:nvPr/>
        </p:nvSpPr>
        <p:spPr>
          <a:xfrm>
            <a:off x="585470" y="1459230"/>
            <a:ext cx="11206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Cambria" panose="02040503050406030204" pitchFamily="18" charset="0"/>
                <a:ea typeface="Cambria" panose="02040503050406030204" pitchFamily="18" charset="0"/>
              </a:rPr>
              <a:t>* Slide Content Guideline</a:t>
            </a:r>
          </a:p>
          <a:p>
            <a:r>
              <a:rPr lang="en-US" altLang="ko-KR" sz="1600" b="1" dirty="0">
                <a:latin typeface="Cambria" panose="02040503050406030204" pitchFamily="18" charset="0"/>
                <a:ea typeface="Cambria" panose="02040503050406030204" pitchFamily="18" charset="0"/>
              </a:rPr>
              <a:t>To ensure readability for all participants, please use a minimum font size of 16 points for the body text, based on the Arial / Cambria font. </a:t>
            </a:r>
            <a:endParaRPr lang="ko-KR" altLang="en-US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73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309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44</Words>
  <Application>Microsoft Office PowerPoint</Application>
  <PresentationFormat>와이드스크린</PresentationFormat>
  <Paragraphs>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Cambria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채련 이</dc:creator>
  <cp:lastModifiedBy>Dong-hyung Lee</cp:lastModifiedBy>
  <cp:revision>9</cp:revision>
  <dcterms:created xsi:type="dcterms:W3CDTF">2024-05-22T05:35:53Z</dcterms:created>
  <dcterms:modified xsi:type="dcterms:W3CDTF">2026-08-24T00:49:24Z</dcterms:modified>
</cp:coreProperties>
</file>